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</p:sldIdLst>
  <p:sldSz cx="30264735" cy="427926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7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7688" y="1143000"/>
            <a:ext cx="2182623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3267" y="7003608"/>
            <a:ext cx="22699601" cy="14898757"/>
          </a:xfrm>
        </p:spPr>
        <p:txBody>
          <a:bodyPr anchor="b"/>
          <a:lstStyle>
            <a:lvl1pPr algn="ctr">
              <a:defRPr sz="1986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67" y="22476918"/>
            <a:ext cx="22699601" cy="10332047"/>
          </a:xfrm>
        </p:spPr>
        <p:txBody>
          <a:bodyPr/>
          <a:lstStyle>
            <a:lvl1pPr marL="0" indent="0" algn="ctr">
              <a:buNone/>
              <a:defRPr sz="7945"/>
            </a:lvl1pPr>
            <a:lvl2pPr marL="1513205" indent="0" algn="ctr">
              <a:buNone/>
              <a:defRPr sz="6620"/>
            </a:lvl2pPr>
            <a:lvl3pPr marL="3026410" indent="0" algn="ctr">
              <a:buNone/>
              <a:defRPr sz="5960"/>
            </a:lvl3pPr>
            <a:lvl4pPr marL="4539615" indent="0" algn="ctr">
              <a:buNone/>
              <a:defRPr sz="5295"/>
            </a:lvl4pPr>
            <a:lvl5pPr marL="6052820" indent="0" algn="ctr">
              <a:buNone/>
              <a:defRPr sz="5295"/>
            </a:lvl5pPr>
            <a:lvl6pPr marL="7566025" indent="0" algn="ctr">
              <a:buNone/>
              <a:defRPr sz="5295"/>
            </a:lvl6pPr>
            <a:lvl7pPr marL="9079865" indent="0" algn="ctr">
              <a:buNone/>
              <a:defRPr sz="5295"/>
            </a:lvl7pPr>
            <a:lvl8pPr marL="10593070" indent="0" algn="ctr">
              <a:buNone/>
              <a:defRPr sz="5295"/>
            </a:lvl8pPr>
            <a:lvl9pPr marL="12106275" indent="0" algn="ctr">
              <a:buNone/>
              <a:defRPr sz="5295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59202" y="2278400"/>
            <a:ext cx="6526135" cy="362661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797" y="2278400"/>
            <a:ext cx="19200079" cy="362661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033" y="10668860"/>
            <a:ext cx="26104541" cy="17801238"/>
          </a:xfrm>
        </p:spPr>
        <p:txBody>
          <a:bodyPr anchor="b"/>
          <a:lstStyle>
            <a:lvl1pPr>
              <a:defRPr sz="1986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033" y="28638505"/>
            <a:ext cx="26104541" cy="9361250"/>
          </a:xfrm>
        </p:spPr>
        <p:txBody>
          <a:bodyPr/>
          <a:lstStyle>
            <a:lvl1pPr marL="0" indent="0">
              <a:buNone/>
              <a:defRPr sz="7945">
                <a:solidFill>
                  <a:schemeClr val="tx1">
                    <a:tint val="75000"/>
                  </a:schemeClr>
                </a:solidFill>
              </a:defRPr>
            </a:lvl1pPr>
            <a:lvl2pPr marL="1513205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6410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39615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4pPr>
            <a:lvl5pPr marL="6052820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5pPr>
            <a:lvl6pPr marL="7566025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6pPr>
            <a:lvl7pPr marL="9079865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7pPr>
            <a:lvl8pPr marL="10593070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8pPr>
            <a:lvl9pPr marL="12106275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797" y="11392002"/>
            <a:ext cx="12863107" cy="27152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230" y="11392002"/>
            <a:ext cx="12863107" cy="27152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739" y="2278400"/>
            <a:ext cx="26104541" cy="82715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739" y="10490551"/>
            <a:ext cx="12803992" cy="5141257"/>
          </a:xfrm>
        </p:spPr>
        <p:txBody>
          <a:bodyPr anchor="b"/>
          <a:lstStyle>
            <a:lvl1pPr marL="0" indent="0">
              <a:buNone/>
              <a:defRPr sz="7945" b="1"/>
            </a:lvl1pPr>
            <a:lvl2pPr marL="1513205" indent="0">
              <a:buNone/>
              <a:defRPr sz="6620" b="1"/>
            </a:lvl2pPr>
            <a:lvl3pPr marL="3026410" indent="0">
              <a:buNone/>
              <a:defRPr sz="5960" b="1"/>
            </a:lvl3pPr>
            <a:lvl4pPr marL="4539615" indent="0">
              <a:buNone/>
              <a:defRPr sz="5295" b="1"/>
            </a:lvl4pPr>
            <a:lvl5pPr marL="6052820" indent="0">
              <a:buNone/>
              <a:defRPr sz="5295" b="1"/>
            </a:lvl5pPr>
            <a:lvl6pPr marL="7566025" indent="0">
              <a:buNone/>
              <a:defRPr sz="5295" b="1"/>
            </a:lvl6pPr>
            <a:lvl7pPr marL="9079865" indent="0">
              <a:buNone/>
              <a:defRPr sz="5295" b="1"/>
            </a:lvl7pPr>
            <a:lvl8pPr marL="10593070" indent="0">
              <a:buNone/>
              <a:defRPr sz="5295" b="1"/>
            </a:lvl8pPr>
            <a:lvl9pPr marL="12106275" indent="0">
              <a:buNone/>
              <a:defRPr sz="5295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739" y="15631808"/>
            <a:ext cx="12803992" cy="229920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230" y="10490551"/>
            <a:ext cx="12867049" cy="5141257"/>
          </a:xfrm>
        </p:spPr>
        <p:txBody>
          <a:bodyPr anchor="b"/>
          <a:lstStyle>
            <a:lvl1pPr marL="0" indent="0">
              <a:buNone/>
              <a:defRPr sz="7945" b="1"/>
            </a:lvl1pPr>
            <a:lvl2pPr marL="1513205" indent="0">
              <a:buNone/>
              <a:defRPr sz="6620" b="1"/>
            </a:lvl2pPr>
            <a:lvl3pPr marL="3026410" indent="0">
              <a:buNone/>
              <a:defRPr sz="5960" b="1"/>
            </a:lvl3pPr>
            <a:lvl4pPr marL="4539615" indent="0">
              <a:buNone/>
              <a:defRPr sz="5295" b="1"/>
            </a:lvl4pPr>
            <a:lvl5pPr marL="6052820" indent="0">
              <a:buNone/>
              <a:defRPr sz="5295" b="1"/>
            </a:lvl5pPr>
            <a:lvl6pPr marL="7566025" indent="0">
              <a:buNone/>
              <a:defRPr sz="5295" b="1"/>
            </a:lvl6pPr>
            <a:lvl7pPr marL="9079865" indent="0">
              <a:buNone/>
              <a:defRPr sz="5295" b="1"/>
            </a:lvl7pPr>
            <a:lvl8pPr marL="10593070" indent="0">
              <a:buNone/>
              <a:defRPr sz="5295" b="1"/>
            </a:lvl8pPr>
            <a:lvl9pPr marL="12106275" indent="0">
              <a:buNone/>
              <a:defRPr sz="5295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230" y="15631808"/>
            <a:ext cx="12867049" cy="229920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739" y="2852953"/>
            <a:ext cx="9761615" cy="9985337"/>
          </a:xfrm>
        </p:spPr>
        <p:txBody>
          <a:bodyPr anchor="b"/>
          <a:lstStyle>
            <a:lvl1pPr>
              <a:defRPr sz="1059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049" y="6161587"/>
            <a:ext cx="15322230" cy="30411691"/>
          </a:xfrm>
        </p:spPr>
        <p:txBody>
          <a:bodyPr/>
          <a:lstStyle>
            <a:lvl1pPr>
              <a:defRPr sz="10590"/>
            </a:lvl1pPr>
            <a:lvl2pPr>
              <a:defRPr sz="9270"/>
            </a:lvl2pPr>
            <a:lvl3pPr>
              <a:defRPr sz="7945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739" y="12838291"/>
            <a:ext cx="9761615" cy="23784521"/>
          </a:xfrm>
        </p:spPr>
        <p:txBody>
          <a:bodyPr/>
          <a:lstStyle>
            <a:lvl1pPr marL="0" indent="0">
              <a:buNone/>
              <a:defRPr sz="5295"/>
            </a:lvl1pPr>
            <a:lvl2pPr marL="1513205" indent="0">
              <a:buNone/>
              <a:defRPr sz="4635"/>
            </a:lvl2pPr>
            <a:lvl3pPr marL="3026410" indent="0">
              <a:buNone/>
              <a:defRPr sz="3970"/>
            </a:lvl3pPr>
            <a:lvl4pPr marL="4539615" indent="0">
              <a:buNone/>
              <a:defRPr sz="3310"/>
            </a:lvl4pPr>
            <a:lvl5pPr marL="6052820" indent="0">
              <a:buNone/>
              <a:defRPr sz="3310"/>
            </a:lvl5pPr>
            <a:lvl6pPr marL="7566025" indent="0">
              <a:buNone/>
              <a:defRPr sz="3310"/>
            </a:lvl6pPr>
            <a:lvl7pPr marL="9079865" indent="0">
              <a:buNone/>
              <a:defRPr sz="3310"/>
            </a:lvl7pPr>
            <a:lvl8pPr marL="10593070" indent="0">
              <a:buNone/>
              <a:defRPr sz="3310"/>
            </a:lvl8pPr>
            <a:lvl9pPr marL="12106275" indent="0">
              <a:buNone/>
              <a:defRPr sz="331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739" y="2852953"/>
            <a:ext cx="9761615" cy="9985337"/>
          </a:xfrm>
        </p:spPr>
        <p:txBody>
          <a:bodyPr anchor="b"/>
          <a:lstStyle>
            <a:lvl1pPr>
              <a:defRPr sz="1059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867049" y="6161587"/>
            <a:ext cx="15322230" cy="30411691"/>
          </a:xfrm>
        </p:spPr>
        <p:txBody>
          <a:bodyPr/>
          <a:lstStyle>
            <a:lvl1pPr marL="0" indent="0">
              <a:buNone/>
              <a:defRPr sz="10590"/>
            </a:lvl1pPr>
            <a:lvl2pPr marL="1513205" indent="0">
              <a:buNone/>
              <a:defRPr sz="9270"/>
            </a:lvl2pPr>
            <a:lvl3pPr marL="3026410" indent="0">
              <a:buNone/>
              <a:defRPr sz="7945"/>
            </a:lvl3pPr>
            <a:lvl4pPr marL="4539615" indent="0">
              <a:buNone/>
              <a:defRPr sz="6620"/>
            </a:lvl4pPr>
            <a:lvl5pPr marL="6052820" indent="0">
              <a:buNone/>
              <a:defRPr sz="6620"/>
            </a:lvl5pPr>
            <a:lvl6pPr marL="7566025" indent="0">
              <a:buNone/>
              <a:defRPr sz="6620"/>
            </a:lvl6pPr>
            <a:lvl7pPr marL="9079865" indent="0">
              <a:buNone/>
              <a:defRPr sz="6620"/>
            </a:lvl7pPr>
            <a:lvl8pPr marL="10593070" indent="0">
              <a:buNone/>
              <a:defRPr sz="6620"/>
            </a:lvl8pPr>
            <a:lvl9pPr marL="12106275" indent="0">
              <a:buNone/>
              <a:defRPr sz="662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739" y="12838291"/>
            <a:ext cx="9761615" cy="23784521"/>
          </a:xfrm>
        </p:spPr>
        <p:txBody>
          <a:bodyPr/>
          <a:lstStyle>
            <a:lvl1pPr marL="0" indent="0">
              <a:buNone/>
              <a:defRPr sz="5295"/>
            </a:lvl1pPr>
            <a:lvl2pPr marL="1513205" indent="0">
              <a:buNone/>
              <a:defRPr sz="4635"/>
            </a:lvl2pPr>
            <a:lvl3pPr marL="3026410" indent="0">
              <a:buNone/>
              <a:defRPr sz="3970"/>
            </a:lvl3pPr>
            <a:lvl4pPr marL="4539615" indent="0">
              <a:buNone/>
              <a:defRPr sz="3310"/>
            </a:lvl4pPr>
            <a:lvl5pPr marL="6052820" indent="0">
              <a:buNone/>
              <a:defRPr sz="3310"/>
            </a:lvl5pPr>
            <a:lvl6pPr marL="7566025" indent="0">
              <a:buNone/>
              <a:defRPr sz="3310"/>
            </a:lvl6pPr>
            <a:lvl7pPr marL="9079865" indent="0">
              <a:buNone/>
              <a:defRPr sz="3310"/>
            </a:lvl7pPr>
            <a:lvl8pPr marL="10593070" indent="0">
              <a:buNone/>
              <a:defRPr sz="3310"/>
            </a:lvl8pPr>
            <a:lvl9pPr marL="12106275" indent="0">
              <a:buNone/>
              <a:defRPr sz="331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797" y="2278400"/>
            <a:ext cx="26104541" cy="8271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797" y="11392002"/>
            <a:ext cx="26104541" cy="27152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797" y="39663978"/>
            <a:ext cx="6809880" cy="227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5657" y="39663978"/>
            <a:ext cx="10214820" cy="227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5457" y="39663978"/>
            <a:ext cx="6809880" cy="227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026410" rtl="0" eaLnBrk="1" latinLnBrk="0" hangingPunct="1">
        <a:lnSpc>
          <a:spcPct val="90000"/>
        </a:lnSpc>
        <a:spcBef>
          <a:spcPct val="0"/>
        </a:spcBef>
        <a:buNone/>
        <a:defRPr sz="145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920" indent="-756920" algn="l" defTabSz="3026410" rtl="0" eaLnBrk="1" latinLnBrk="0" hangingPunct="1">
        <a:lnSpc>
          <a:spcPct val="90000"/>
        </a:lnSpc>
        <a:spcBef>
          <a:spcPts val="3315"/>
        </a:spcBef>
        <a:buFont typeface="Arial" panose="020B0604020202020204" pitchFamily="34" charset="0"/>
        <a:buChar char="•"/>
        <a:defRPr sz="9270" kern="1200">
          <a:solidFill>
            <a:schemeClr val="tx1"/>
          </a:solidFill>
          <a:latin typeface="+mn-lt"/>
          <a:ea typeface="+mn-ea"/>
          <a:cs typeface="+mn-cs"/>
        </a:defRPr>
      </a:lvl1pPr>
      <a:lvl2pPr marL="2270125" indent="-756920" algn="l" defTabSz="302641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7945" kern="1200">
          <a:solidFill>
            <a:schemeClr val="tx1"/>
          </a:solidFill>
          <a:latin typeface="+mn-lt"/>
          <a:ea typeface="+mn-ea"/>
          <a:cs typeface="+mn-cs"/>
        </a:defRPr>
      </a:lvl2pPr>
      <a:lvl3pPr marL="3783330" indent="-756920" algn="l" defTabSz="302641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535" indent="-756920" algn="l" defTabSz="302641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09740" indent="-756920" algn="l" defTabSz="302641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2945" indent="-756920" algn="l" defTabSz="302641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6150" indent="-756920" algn="l" defTabSz="302641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49355" indent="-756920" algn="l" defTabSz="302641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2560" indent="-756920" algn="l" defTabSz="302641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41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205" algn="l" defTabSz="302641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6410" algn="l" defTabSz="302641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39615" algn="l" defTabSz="302641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2820" algn="l" defTabSz="302641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6025" algn="l" defTabSz="302641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79865" algn="l" defTabSz="302641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3070" algn="l" defTabSz="302641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6275" algn="l" defTabSz="302641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s 6"/>
          <p:cNvSpPr/>
          <p:nvPr/>
        </p:nvSpPr>
        <p:spPr>
          <a:xfrm>
            <a:off x="38" y="0"/>
            <a:ext cx="30264489" cy="5489011"/>
          </a:xfrm>
          <a:prstGeom prst="rect">
            <a:avLst/>
          </a:prstGeom>
          <a:solidFill>
            <a:srgbClr val="377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" name="Rectangles 7"/>
          <p:cNvSpPr/>
          <p:nvPr/>
        </p:nvSpPr>
        <p:spPr>
          <a:xfrm>
            <a:off x="38" y="39000297"/>
            <a:ext cx="30264489" cy="3792904"/>
          </a:xfrm>
          <a:prstGeom prst="rect">
            <a:avLst/>
          </a:prstGeom>
          <a:solidFill>
            <a:srgbClr val="377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pic>
        <p:nvPicPr>
          <p:cNvPr id="100" name="Picture 99"/>
          <p:cNvPicPr/>
          <p:nvPr/>
        </p:nvPicPr>
        <p:blipFill>
          <a:blip r:embed="rId1"/>
          <a:stretch>
            <a:fillRect/>
          </a:stretch>
        </p:blipFill>
        <p:spPr>
          <a:xfrm>
            <a:off x="26233496" y="39422577"/>
            <a:ext cx="3159166" cy="3195361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" name="Picture 9" descr="Picture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863" y="41528264"/>
            <a:ext cx="10120125" cy="887741"/>
          </a:xfrm>
          <a:prstGeom prst="rect">
            <a:avLst/>
          </a:prstGeom>
        </p:spPr>
      </p:pic>
      <p:sp>
        <p:nvSpPr>
          <p:cNvPr id="11" name="Text Box 10"/>
          <p:cNvSpPr txBox="1"/>
          <p:nvPr/>
        </p:nvSpPr>
        <p:spPr>
          <a:xfrm>
            <a:off x="1297995" y="1501794"/>
            <a:ext cx="9448922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7200">
                <a:solidFill>
                  <a:schemeClr val="bg1"/>
                </a:solidFill>
                <a:latin typeface="Book Antiqua" panose="02040602050305030304" charset="0"/>
                <a:cs typeface="Book Antiqua" panose="02040602050305030304" charset="0"/>
              </a:rPr>
              <a:t>Poster title</a:t>
            </a:r>
            <a:endParaRPr lang="en-US" sz="7200">
              <a:solidFill>
                <a:schemeClr val="bg1"/>
              </a:solidFill>
              <a:latin typeface="Book Antiqua" panose="02040602050305030304" charset="0"/>
              <a:cs typeface="Book Antiqua" panose="02040602050305030304" charset="0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1297995" y="3247432"/>
            <a:ext cx="5105466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>
                <a:solidFill>
                  <a:schemeClr val="bg1"/>
                </a:solidFill>
              </a:rPr>
              <a:t>Name, Insitution, Email</a:t>
            </a:r>
            <a:endParaRPr lang="en-US" sz="3200">
              <a:solidFill>
                <a:schemeClr val="bg1"/>
              </a:solidFill>
            </a:endParaRPr>
          </a:p>
        </p:txBody>
      </p:sp>
      <p:pic>
        <p:nvPicPr>
          <p:cNvPr id="101" name="Picture 100"/>
          <p:cNvPicPr/>
          <p:nvPr/>
        </p:nvPicPr>
        <p:blipFill>
          <a:blip r:embed="rId3"/>
          <a:stretch>
            <a:fillRect/>
          </a:stretch>
        </p:blipFill>
        <p:spPr>
          <a:xfrm>
            <a:off x="21487445" y="1307482"/>
            <a:ext cx="8777083" cy="28734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Text Box 12"/>
          <p:cNvSpPr txBox="1"/>
          <p:nvPr/>
        </p:nvSpPr>
        <p:spPr>
          <a:xfrm>
            <a:off x="510585" y="40048060"/>
            <a:ext cx="8485614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>
                <a:solidFill>
                  <a:schemeClr val="bg1"/>
                </a:solidFill>
                <a:latin typeface="Book Antiqua" panose="02040602050305030304" charset="0"/>
                <a:cs typeface="Book Antiqua" panose="02040602050305030304" charset="0"/>
              </a:rPr>
              <a:t>Name of conference</a:t>
            </a:r>
            <a:endParaRPr lang="en-US" sz="3600">
              <a:solidFill>
                <a:schemeClr val="bg1"/>
              </a:solidFill>
              <a:latin typeface="Book Antiqua" panose="02040602050305030304" charset="0"/>
              <a:cs typeface="Book Antiqua" panose="02040602050305030304" charset="0"/>
            </a:endParaRPr>
          </a:p>
        </p:txBody>
      </p:sp>
      <p:sp>
        <p:nvSpPr>
          <p:cNvPr id="14" name="Text Box 13"/>
          <p:cNvSpPr txBox="1"/>
          <p:nvPr/>
        </p:nvSpPr>
        <p:spPr>
          <a:xfrm>
            <a:off x="25128582" y="4791772"/>
            <a:ext cx="5368359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>
                <a:solidFill>
                  <a:schemeClr val="bg1">
                    <a:lumMod val="9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Honorfrostfoundation.org</a:t>
            </a:r>
            <a:endParaRPr lang="en-US" sz="2400">
              <a:solidFill>
                <a:schemeClr val="bg1">
                  <a:lumMod val="9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5" name="Text Box 14"/>
          <p:cNvSpPr txBox="1"/>
          <p:nvPr/>
        </p:nvSpPr>
        <p:spPr>
          <a:xfrm>
            <a:off x="21318533" y="40420810"/>
            <a:ext cx="3810049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>
                <a:solidFill>
                  <a:schemeClr val="bg1"/>
                </a:solidFill>
              </a:rPr>
              <a:t>Insert conference logo</a:t>
            </a:r>
            <a:endParaRPr lang="en-US" sz="3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WPS Presentation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Book Antiqua</vt:lpstr>
      <vt:lpstr>Niagara Solid</vt:lpstr>
      <vt:lpstr>Niagara Engraved</vt:lpstr>
      <vt:lpstr>Arabic Typesetting</vt:lpstr>
      <vt:lpstr>Times New Roman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Reem</cp:lastModifiedBy>
  <cp:revision>2</cp:revision>
  <dcterms:created xsi:type="dcterms:W3CDTF">2022-09-24T07:24:05Z</dcterms:created>
  <dcterms:modified xsi:type="dcterms:W3CDTF">2022-09-24T07:35:52Z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362D99A0BB38491DAC9E97018142037C</vt:lpwstr>
  </property>
  <property fmtid="{D5CDD505-2E9C-101B-9397-08002B2CF9AE}" pid="3" name="KSOProductBuildVer">
    <vt:lpwstr>1033-11.2.0.11306</vt:lpwstr>
  </property>
</Properties>
</file>